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6" r:id="rId7"/>
    <p:sldId id="260" r:id="rId8"/>
    <p:sldId id="262" r:id="rId9"/>
    <p:sldId id="261" r:id="rId10"/>
    <p:sldId id="264" r:id="rId11"/>
    <p:sldId id="265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PLASTERING</a:t>
            </a:r>
            <a:endParaRPr lang="en-US" dirty="0"/>
          </a:p>
        </p:txBody>
      </p:sp>
      <p:pic>
        <p:nvPicPr>
          <p:cNvPr id="4" name="Picture 3" descr="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6991" y="1828800"/>
            <a:ext cx="4446104" cy="46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Sufficient no. of screeds are prepared &amp; mortar is applied in b/w the screeds using trowel.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coat is applied after 6 hours with a thickness of 10mm.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A 3</a:t>
            </a:r>
            <a:r>
              <a:rPr lang="en-US" baseline="30000" dirty="0" smtClean="0"/>
              <a:t>rd</a:t>
            </a:r>
            <a:r>
              <a:rPr lang="en-US" dirty="0" smtClean="0"/>
              <a:t> coat of max: thickness 3mm is applied , if required.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The completed plaster is  allowed to rest for 24 hours &amp; it is well watered for </a:t>
            </a:r>
            <a:r>
              <a:rPr lang="en-US" dirty="0" err="1" smtClean="0"/>
              <a:t>atleast</a:t>
            </a:r>
            <a:r>
              <a:rPr lang="en-US" dirty="0" smtClean="0"/>
              <a:t>  1 week.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6574971" cy="4432018"/>
          </a:xfrm>
        </p:spPr>
      </p:pic>
      <p:sp>
        <p:nvSpPr>
          <p:cNvPr id="5" name="TextBox 4"/>
          <p:cNvSpPr txBox="1"/>
          <p:nvPr/>
        </p:nvSpPr>
        <p:spPr>
          <a:xfrm>
            <a:off x="1905000" y="5638800"/>
            <a:ext cx="178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Floating rule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in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Blistering of plastering surface-small patches well out in plastered surface</a:t>
            </a:r>
          </a:p>
          <a:p>
            <a:r>
              <a:rPr lang="en-US" dirty="0" smtClean="0"/>
              <a:t>Cracks- formed in plastered surface </a:t>
            </a:r>
          </a:p>
          <a:p>
            <a:r>
              <a:rPr lang="en-US" dirty="0" smtClean="0"/>
              <a:t>Efflorescence-soluble salts in plaster making material causes whitish surface.</a:t>
            </a:r>
          </a:p>
          <a:p>
            <a:r>
              <a:rPr lang="en-US" dirty="0" smtClean="0"/>
              <a:t>Flaking- formation of loose mass on plastered surface</a:t>
            </a:r>
          </a:p>
          <a:p>
            <a:r>
              <a:rPr lang="en-US" dirty="0" smtClean="0"/>
              <a:t>Peeling- surface comes off and patch is formed</a:t>
            </a:r>
          </a:p>
          <a:p>
            <a:r>
              <a:rPr lang="en-US" dirty="0" smtClean="0"/>
              <a:t>Rust stains- appear on plaster on metal lath</a:t>
            </a:r>
          </a:p>
          <a:p>
            <a:r>
              <a:rPr lang="en-US" dirty="0" smtClean="0"/>
              <a:t>Softness- due to </a:t>
            </a:r>
            <a:r>
              <a:rPr lang="en-US" smtClean="0"/>
              <a:t>poor workmanship.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blistering in plast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801802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7467600" cy="560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FLAKING</a:t>
            </a:r>
            <a:endParaRPr lang="en-US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939" y="1600200"/>
            <a:ext cx="61481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EFFLORESCENCE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924800" cy="594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00101"/>
            <a:ext cx="7467600" cy="560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PEELING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Process of covering rough walls and uneven surfaces of a building with a plastic material to form a durable surface.</a:t>
            </a:r>
          </a:p>
          <a:p>
            <a:r>
              <a:rPr lang="en-US" dirty="0" smtClean="0"/>
              <a:t>Plastic material-mixture of cement, sand &amp; water</a:t>
            </a:r>
            <a:endParaRPr lang="en-US" dirty="0"/>
          </a:p>
        </p:txBody>
      </p:sp>
      <p:pic>
        <p:nvPicPr>
          <p:cNvPr id="4" name="Picture 3" descr="p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895600"/>
            <a:ext cx="6068934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914400"/>
            <a:ext cx="731520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RUST STAINS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18457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SOFTNESS IN PLASTERING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74800"/>
            <a:ext cx="39624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CEMENT PLASTERING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LIME PLASTERING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MUD PLASTERING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WATERPROOF PLASTERING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OBJECTIVES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even, smooth &amp; clean surface</a:t>
            </a:r>
          </a:p>
          <a:p>
            <a:r>
              <a:rPr lang="en-US" dirty="0" smtClean="0"/>
              <a:t>To protect from atmospheric agencies</a:t>
            </a:r>
          </a:p>
          <a:p>
            <a:r>
              <a:rPr lang="en-US" dirty="0" smtClean="0"/>
              <a:t>To cover up the joints &amp; inferior quality of materials used in masonry</a:t>
            </a:r>
          </a:p>
          <a:p>
            <a:r>
              <a:rPr lang="en-US" dirty="0" smtClean="0"/>
              <a:t>To conceal the defective workmanship</a:t>
            </a:r>
          </a:p>
          <a:p>
            <a:r>
              <a:rPr lang="en-US" dirty="0" smtClean="0"/>
              <a:t>To protect the surface from dust &amp; vermin attack</a:t>
            </a:r>
          </a:p>
          <a:p>
            <a:r>
              <a:rPr lang="en-US" dirty="0" smtClean="0"/>
              <a:t>To provide a better base for white washing.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CEMENT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intimate mixture of  cement , sand &amp; water</a:t>
            </a:r>
          </a:p>
          <a:p>
            <a:r>
              <a:rPr lang="en-US" sz="3500" dirty="0" smtClean="0">
                <a:solidFill>
                  <a:srgbClr val="FF0000"/>
                </a:solidFill>
              </a:rPr>
              <a:t>Preparation of cement mortar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calculated quantity of cement &amp; sand mixed in dry state(1:4 to 1:6)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Water is added to this by making a depression at the centre of the dry mixture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whole mass is mixed well to get a uniform mass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This mortar should be used within 30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mins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before it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</a:t>
            </a:r>
            <a:endParaRPr lang="en-US" dirty="0"/>
          </a:p>
        </p:txBody>
      </p:sp>
      <p:pic>
        <p:nvPicPr>
          <p:cNvPr id="4" name="Content Placeholder 3" descr="crc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54598"/>
            <a:ext cx="3647615" cy="4084202"/>
          </a:xfrm>
        </p:spPr>
      </p:pic>
      <p:pic>
        <p:nvPicPr>
          <p:cNvPr id="5" name="Picture 4" descr="cr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05000"/>
            <a:ext cx="356235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PROCEDURE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thickness of cement plastering is 12 to 15mm. Projections more than 12 mm is cleared from the surface.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Surface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Joints are cleared with wire brush to remove loose mortar &amp; dust.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Clean the surface with water . Keep the surface wet till the application of plaster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Method of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Preliminary coat is applied to fill the hollow portions of the masonry.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4" name="Content Placeholder 3" descr="wire bru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2628900" cy="1743075"/>
          </a:xfrm>
        </p:spPr>
      </p:pic>
      <p:pic>
        <p:nvPicPr>
          <p:cNvPr id="5" name="Picture 4" descr="fl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2312" y="2557462"/>
            <a:ext cx="2619375" cy="1743075"/>
          </a:xfrm>
          <a:prstGeom prst="rect">
            <a:avLst/>
          </a:prstGeom>
        </p:spPr>
      </p:pic>
      <p:pic>
        <p:nvPicPr>
          <p:cNvPr id="6" name="Picture 5" descr="trow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133600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495800"/>
            <a:ext cx="12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Wire brush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876800"/>
            <a:ext cx="66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Float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800600"/>
            <a:ext cx="82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Trowel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The first coat is now applied with a thickness of 9 to 10mm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To maintain the uniform thickness screeds( vertical strip of mortar) are formed by fixing dots.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 dot of size 150 x 150mm with a small quantity of plaster is fixed. Another dot is placed vertically 2m below the first. The dots are </a:t>
            </a:r>
            <a:r>
              <a:rPr lang="en-US" dirty="0" err="1" smtClean="0"/>
              <a:t>levelled</a:t>
            </a:r>
            <a:r>
              <a:rPr lang="en-US" dirty="0" smtClean="0"/>
              <a:t> with the help of a plumb bob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After fixing the dots, a vertical strip of mortar is applied b/w the dots (screed).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452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PLASTERING</vt:lpstr>
      <vt:lpstr>Slide 2</vt:lpstr>
      <vt:lpstr>TYPES OF PLASTERING</vt:lpstr>
      <vt:lpstr>OBJECTIVES</vt:lpstr>
      <vt:lpstr>CEMENT PLASTERING</vt:lpstr>
      <vt:lpstr>Mixing</vt:lpstr>
      <vt:lpstr>PROCEDURE</vt:lpstr>
      <vt:lpstr>Tools</vt:lpstr>
      <vt:lpstr>Slide 9</vt:lpstr>
      <vt:lpstr>Slide 10</vt:lpstr>
      <vt:lpstr>Slide 11</vt:lpstr>
      <vt:lpstr>Defects in plastering</vt:lpstr>
      <vt:lpstr>Slide 13</vt:lpstr>
      <vt:lpstr>Slide 14</vt:lpstr>
      <vt:lpstr>FLAKING</vt:lpstr>
      <vt:lpstr>EFFLORESCENCE</vt:lpstr>
      <vt:lpstr>Slide 17</vt:lpstr>
      <vt:lpstr>Slide 18</vt:lpstr>
      <vt:lpstr>PEELING</vt:lpstr>
      <vt:lpstr>Slide 20</vt:lpstr>
      <vt:lpstr>RUST STAINS</vt:lpstr>
      <vt:lpstr>SOFTNESS IN PLASTERING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34</cp:revision>
  <dcterms:created xsi:type="dcterms:W3CDTF">2006-08-16T00:00:00Z</dcterms:created>
  <dcterms:modified xsi:type="dcterms:W3CDTF">2019-10-04T01:19:10Z</dcterms:modified>
</cp:coreProperties>
</file>