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779" autoAdjust="0"/>
    <p:restoredTop sz="94660"/>
  </p:normalViewPr>
  <p:slideViewPr>
    <p:cSldViewPr snapToGrid="0">
      <p:cViewPr varScale="1">
        <p:scale>
          <a:sx n="73" d="100"/>
          <a:sy n="73" d="100"/>
        </p:scale>
        <p:origin x="11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79BE4-DCB3-40DB-BE2C-D8189D51692D}" type="datetimeFigureOut">
              <a:rPr lang="en-IN" smtClean="0"/>
              <a:t>25-01-2021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C4E6-58F4-400E-9AF9-FA4B77E243C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04104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79BE4-DCB3-40DB-BE2C-D8189D51692D}" type="datetimeFigureOut">
              <a:rPr lang="en-IN" smtClean="0"/>
              <a:t>25-01-2021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C4E6-58F4-400E-9AF9-FA4B77E243C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01677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79BE4-DCB3-40DB-BE2C-D8189D51692D}" type="datetimeFigureOut">
              <a:rPr lang="en-IN" smtClean="0"/>
              <a:t>25-01-2021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C4E6-58F4-400E-9AF9-FA4B77E243C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27850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79BE4-DCB3-40DB-BE2C-D8189D51692D}" type="datetimeFigureOut">
              <a:rPr lang="en-IN" smtClean="0"/>
              <a:t>25-01-2021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C4E6-58F4-400E-9AF9-FA4B77E243C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65100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79BE4-DCB3-40DB-BE2C-D8189D51692D}" type="datetimeFigureOut">
              <a:rPr lang="en-IN" smtClean="0"/>
              <a:t>25-01-2021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C4E6-58F4-400E-9AF9-FA4B77E243C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47630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79BE4-DCB3-40DB-BE2C-D8189D51692D}" type="datetimeFigureOut">
              <a:rPr lang="en-IN" smtClean="0"/>
              <a:t>25-01-2021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C4E6-58F4-400E-9AF9-FA4B77E243C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60478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79BE4-DCB3-40DB-BE2C-D8189D51692D}" type="datetimeFigureOut">
              <a:rPr lang="en-IN" smtClean="0"/>
              <a:t>25-01-2021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C4E6-58F4-400E-9AF9-FA4B77E243C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49585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79BE4-DCB3-40DB-BE2C-D8189D51692D}" type="datetimeFigureOut">
              <a:rPr lang="en-IN" smtClean="0"/>
              <a:t>25-01-2021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C4E6-58F4-400E-9AF9-FA4B77E243C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4771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79BE4-DCB3-40DB-BE2C-D8189D51692D}" type="datetimeFigureOut">
              <a:rPr lang="en-IN" smtClean="0"/>
              <a:t>25-01-2021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C4E6-58F4-400E-9AF9-FA4B77E243C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0120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79BE4-DCB3-40DB-BE2C-D8189D51692D}" type="datetimeFigureOut">
              <a:rPr lang="en-IN" smtClean="0"/>
              <a:t>25-01-2021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C4E6-58F4-400E-9AF9-FA4B77E243C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99225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79BE4-DCB3-40DB-BE2C-D8189D51692D}" type="datetimeFigureOut">
              <a:rPr lang="en-IN" smtClean="0"/>
              <a:t>25-01-2021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C4E6-58F4-400E-9AF9-FA4B77E243C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70302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79BE4-DCB3-40DB-BE2C-D8189D51692D}" type="datetimeFigureOut">
              <a:rPr lang="en-IN" smtClean="0"/>
              <a:t>25-01-2021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8C4E6-58F4-400E-9AF9-FA4B77E243C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63902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74320"/>
            <a:ext cx="9144000" cy="3984171"/>
          </a:xfrm>
        </p:spPr>
        <p:txBody>
          <a:bodyPr>
            <a:normAutofit/>
          </a:bodyPr>
          <a:lstStyle/>
          <a:p>
            <a:r>
              <a:rPr lang="en-IN" dirty="0" smtClean="0">
                <a:solidFill>
                  <a:schemeClr val="accent2">
                    <a:lumMod val="50000"/>
                  </a:schemeClr>
                </a:solidFill>
                <a:latin typeface="Bahnschrift SemiBold" panose="020B0502040204020203" pitchFamily="34" charset="0"/>
              </a:rPr>
              <a:t>ENGINEERING GRAPHICS</a:t>
            </a:r>
            <a:br>
              <a:rPr lang="en-IN" dirty="0" smtClean="0">
                <a:solidFill>
                  <a:schemeClr val="accent2">
                    <a:lumMod val="50000"/>
                  </a:schemeClr>
                </a:solidFill>
                <a:latin typeface="Bahnschrift SemiBold" panose="020B0502040204020203" pitchFamily="34" charset="0"/>
              </a:rPr>
            </a:br>
            <a:r>
              <a:rPr lang="en-IN" dirty="0">
                <a:solidFill>
                  <a:schemeClr val="accent2">
                    <a:lumMod val="50000"/>
                  </a:schemeClr>
                </a:solidFill>
                <a:latin typeface="Bahnschrift SemiBold" panose="020B0502040204020203" pitchFamily="34" charset="0"/>
              </a:rPr>
              <a:t/>
            </a:r>
            <a:br>
              <a:rPr lang="en-IN" dirty="0">
                <a:solidFill>
                  <a:schemeClr val="accent2">
                    <a:lumMod val="50000"/>
                  </a:schemeClr>
                </a:solidFill>
                <a:latin typeface="Bahnschrift SemiBold" panose="020B0502040204020203" pitchFamily="34" charset="0"/>
              </a:rPr>
            </a:br>
            <a:r>
              <a:rPr lang="en-IN" dirty="0" smtClean="0">
                <a:solidFill>
                  <a:srgbClr val="FF0000"/>
                </a:solidFill>
                <a:latin typeface="Jokerman" panose="04090605060D06020702" pitchFamily="82" charset="0"/>
              </a:rPr>
              <a:t>SESSION-5</a:t>
            </a:r>
            <a:br>
              <a:rPr lang="en-IN" dirty="0" smtClean="0">
                <a:solidFill>
                  <a:srgbClr val="FF0000"/>
                </a:solidFill>
                <a:latin typeface="Jokerman" panose="04090605060D06020702" pitchFamily="82" charset="0"/>
              </a:rPr>
            </a:br>
            <a:r>
              <a:rPr lang="en-IN" dirty="0" smtClean="0">
                <a:solidFill>
                  <a:srgbClr val="FF0000"/>
                </a:solidFill>
                <a:latin typeface="Jokerman" panose="04090605060D06020702" pitchFamily="82" charset="0"/>
              </a:rPr>
              <a:t>DIMENSIONING</a:t>
            </a:r>
            <a:endParaRPr lang="en-IN" dirty="0">
              <a:solidFill>
                <a:srgbClr val="FF0000"/>
              </a:solidFill>
              <a:latin typeface="Jokerman" panose="04090605060D0602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07131"/>
            <a:ext cx="9144000" cy="1606732"/>
          </a:xfrm>
        </p:spPr>
        <p:txBody>
          <a:bodyPr/>
          <a:lstStyle/>
          <a:p>
            <a:pPr algn="r"/>
            <a:r>
              <a:rPr lang="en-IN" dirty="0" smtClean="0">
                <a:solidFill>
                  <a:srgbClr val="92D050"/>
                </a:solidFill>
                <a:latin typeface="Agency FB" panose="020B0503020202020204" pitchFamily="34" charset="0"/>
              </a:rPr>
              <a:t>ARAVIND R</a:t>
            </a:r>
          </a:p>
          <a:p>
            <a:pPr algn="r"/>
            <a:r>
              <a:rPr lang="en-IN" dirty="0" smtClean="0">
                <a:solidFill>
                  <a:srgbClr val="92D050"/>
                </a:solidFill>
                <a:latin typeface="Agency FB" panose="020B0503020202020204" pitchFamily="34" charset="0"/>
              </a:rPr>
              <a:t>LECTURER IN M.E.</a:t>
            </a:r>
          </a:p>
          <a:p>
            <a:pPr algn="r"/>
            <a:r>
              <a:rPr lang="en-IN" dirty="0" smtClean="0">
                <a:solidFill>
                  <a:srgbClr val="92D050"/>
                </a:solidFill>
                <a:latin typeface="Agency FB" panose="020B0503020202020204" pitchFamily="34" charset="0"/>
              </a:rPr>
              <a:t>GPTC ADOOR</a:t>
            </a:r>
            <a:endParaRPr lang="en-IN" dirty="0">
              <a:solidFill>
                <a:srgbClr val="92D050"/>
              </a:solidFill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630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</p:spPr>
        <p:txBody>
          <a:bodyPr/>
          <a:lstStyle/>
          <a:p>
            <a:r>
              <a:rPr lang="en-IN" dirty="0" smtClean="0"/>
              <a:t>1. </a:t>
            </a:r>
            <a:r>
              <a:rPr lang="en-IN" cap="none" dirty="0" smtClean="0">
                <a:latin typeface="Arial Narrow" panose="020B0606020202030204" pitchFamily="34" charset="0"/>
              </a:rPr>
              <a:t>Redraw the figure and dimension it as per BIS</a:t>
            </a:r>
            <a:endParaRPr lang="en-IN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9246" y="1179169"/>
            <a:ext cx="8050501" cy="5365322"/>
          </a:xfrm>
        </p:spPr>
      </p:pic>
    </p:spTree>
    <p:extLst>
      <p:ext uri="{BB962C8B-B14F-4D97-AF65-F5344CB8AC3E}">
        <p14:creationId xmlns:p14="http://schemas.microsoft.com/office/powerpoint/2010/main" val="1029406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92D050"/>
                </a:solidFill>
                <a:latin typeface="Bodoni MT Black" panose="02070A03080606020203" pitchFamily="18" charset="0"/>
              </a:rPr>
              <a:t>SOLUTION</a:t>
            </a:r>
            <a:endParaRPr lang="en-IN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375" y="1525179"/>
            <a:ext cx="7210853" cy="4990038"/>
          </a:xfrm>
        </p:spPr>
      </p:pic>
    </p:spTree>
    <p:extLst>
      <p:ext uri="{BB962C8B-B14F-4D97-AF65-F5344CB8AC3E}">
        <p14:creationId xmlns:p14="http://schemas.microsoft.com/office/powerpoint/2010/main" val="3472138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2</a:t>
            </a:r>
            <a:r>
              <a:rPr lang="en-IN" dirty="0" smtClean="0"/>
              <a:t>. </a:t>
            </a:r>
            <a:r>
              <a:rPr lang="en-IN" cap="none" dirty="0" smtClean="0">
                <a:latin typeface="Arial Narrow" panose="020B0606020202030204" pitchFamily="34" charset="0"/>
              </a:rPr>
              <a:t>Redraw the figure and dimension it as per BIS</a:t>
            </a:r>
            <a:endParaRPr lang="en-IN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3"/>
          <a:stretch/>
        </p:blipFill>
        <p:spPr>
          <a:xfrm>
            <a:off x="2586444" y="1397771"/>
            <a:ext cx="6035041" cy="5338450"/>
          </a:xfrm>
        </p:spPr>
      </p:pic>
    </p:spTree>
    <p:extLst>
      <p:ext uri="{BB962C8B-B14F-4D97-AF65-F5344CB8AC3E}">
        <p14:creationId xmlns:p14="http://schemas.microsoft.com/office/powerpoint/2010/main" val="2188530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92D050"/>
                </a:solidFill>
                <a:latin typeface="Bodoni MT Black" panose="02070A03080606020203" pitchFamily="18" charset="0"/>
              </a:rPr>
              <a:t>SOLUTION</a:t>
            </a:r>
            <a:endParaRPr lang="en-IN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2553" y="1420676"/>
            <a:ext cx="6016207" cy="5267507"/>
          </a:xfrm>
        </p:spPr>
      </p:pic>
    </p:spTree>
    <p:extLst>
      <p:ext uri="{BB962C8B-B14F-4D97-AF65-F5344CB8AC3E}">
        <p14:creationId xmlns:p14="http://schemas.microsoft.com/office/powerpoint/2010/main" val="3403007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FF0000"/>
                </a:solidFill>
                <a:latin typeface="Chiller" panose="04020404031007020602" pitchFamily="82" charset="0"/>
              </a:rPr>
              <a:t>SELF ASSESSMENT</a:t>
            </a:r>
            <a:endParaRPr lang="en-IN" dirty="0">
              <a:solidFill>
                <a:srgbClr val="FF0000"/>
              </a:solidFill>
              <a:latin typeface="Chiller" panose="04020404031007020602" pitchFamily="82" charset="0"/>
            </a:endParaRPr>
          </a:p>
        </p:txBody>
      </p:sp>
      <p:pic>
        <p:nvPicPr>
          <p:cNvPr id="4" name="Content Placeholder 3" descr="C:\Users\HP\Downloads\Document 2_4.jpg"/>
          <p:cNvPicPr>
            <a:picLocks noGrp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30" t="4707" r="3899"/>
          <a:stretch/>
        </p:blipFill>
        <p:spPr bwMode="auto">
          <a:xfrm>
            <a:off x="5695406" y="689157"/>
            <a:ext cx="5434148" cy="556795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180421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52" name="Picture 4" descr="Thank U GIF by GIPHY Studios Originals - Find &amp; Share on GIPHY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192" y="156120"/>
            <a:ext cx="9573408" cy="6382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833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36</Words>
  <Application>Microsoft Office PowerPoint</Application>
  <PresentationFormat>Widescreen</PresentationFormat>
  <Paragraphs>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Agency FB</vt:lpstr>
      <vt:lpstr>Arial</vt:lpstr>
      <vt:lpstr>Arial Narrow</vt:lpstr>
      <vt:lpstr>Bahnschrift SemiBold</vt:lpstr>
      <vt:lpstr>Bodoni MT Black</vt:lpstr>
      <vt:lpstr>Calibri</vt:lpstr>
      <vt:lpstr>Calibri Light</vt:lpstr>
      <vt:lpstr>Chiller</vt:lpstr>
      <vt:lpstr>Jokerman</vt:lpstr>
      <vt:lpstr>Office Theme</vt:lpstr>
      <vt:lpstr>ENGINEERING GRAPHICS  SESSION-5 DIMENSIONING</vt:lpstr>
      <vt:lpstr>1. Redraw the figure and dimension it as per BIS</vt:lpstr>
      <vt:lpstr>SOLUTION</vt:lpstr>
      <vt:lpstr>2. Redraw the figure and dimension it as per BIS</vt:lpstr>
      <vt:lpstr>SOLUTION</vt:lpstr>
      <vt:lpstr>SELF ASSESSMENT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GRAPHICS  SESSION-5 DIMENSIONING</dc:title>
  <dc:creator>HP</dc:creator>
  <cp:lastModifiedBy>HP</cp:lastModifiedBy>
  <cp:revision>8</cp:revision>
  <dcterms:created xsi:type="dcterms:W3CDTF">2021-01-21T16:36:46Z</dcterms:created>
  <dcterms:modified xsi:type="dcterms:W3CDTF">2021-01-25T06:56:26Z</dcterms:modified>
</cp:coreProperties>
</file>