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  <p:sldId id="276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10152" y="2967335"/>
            <a:ext cx="5323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Types of windows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Fully glazed casement windows.</a:t>
            </a:r>
          </a:p>
          <a:p>
            <a:r>
              <a:rPr lang="en-US" dirty="0" smtClean="0"/>
              <a:t>Width and depth of rebates are 15mm and 5mm .</a:t>
            </a:r>
          </a:p>
          <a:p>
            <a:r>
              <a:rPr lang="en-US" dirty="0" smtClean="0"/>
              <a:t>Glass is positioned either by putty or small fillets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Metal windows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Widely used for public buildings.</a:t>
            </a:r>
          </a:p>
          <a:p>
            <a:r>
              <a:rPr lang="en-US" dirty="0" smtClean="0"/>
              <a:t>Made of mild steel, bronze or alloys</a:t>
            </a:r>
          </a:p>
          <a:p>
            <a:r>
              <a:rPr lang="en-US" dirty="0" smtClean="0"/>
              <a:t>Members of frame and sash should be properly welded.</a:t>
            </a:r>
          </a:p>
          <a:p>
            <a:r>
              <a:rPr lang="en-US" dirty="0" smtClean="0"/>
              <a:t>Prevent corrosion to metal windows</a:t>
            </a:r>
          </a:p>
          <a:p>
            <a:r>
              <a:rPr lang="en-US" dirty="0" smtClean="0"/>
              <a:t>Glass </a:t>
            </a:r>
            <a:r>
              <a:rPr lang="en-US" dirty="0" err="1" smtClean="0"/>
              <a:t>pannels</a:t>
            </a:r>
            <a:r>
              <a:rPr lang="en-US" dirty="0" smtClean="0"/>
              <a:t> properly fixed.</a:t>
            </a:r>
            <a:endParaRPr lang="en-US" dirty="0"/>
          </a:p>
        </p:txBody>
      </p:sp>
      <p:pic>
        <p:nvPicPr>
          <p:cNvPr id="5" name="Content Placeholder 4" descr="Image result for metal windows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426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STEEL WINDOWS OVER WOODEN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greater precision</a:t>
            </a:r>
          </a:p>
          <a:p>
            <a:r>
              <a:rPr lang="en-US" dirty="0" smtClean="0"/>
              <a:t>no contraction or Expansion due to weather</a:t>
            </a:r>
          </a:p>
          <a:p>
            <a:r>
              <a:rPr lang="en-US" dirty="0" smtClean="0"/>
              <a:t>Good </a:t>
            </a:r>
            <a:r>
              <a:rPr lang="en-US" dirty="0" err="1" smtClean="0"/>
              <a:t>apperance</a:t>
            </a:r>
            <a:endParaRPr lang="en-US" dirty="0" smtClean="0"/>
          </a:p>
          <a:p>
            <a:r>
              <a:rPr lang="en-US" dirty="0" smtClean="0"/>
              <a:t>Light in weight</a:t>
            </a:r>
          </a:p>
          <a:p>
            <a:r>
              <a:rPr lang="en-US" dirty="0" smtClean="0"/>
              <a:t>Easy </a:t>
            </a:r>
            <a:r>
              <a:rPr lang="en-US" dirty="0" err="1" smtClean="0"/>
              <a:t>maintainance</a:t>
            </a:r>
            <a:endParaRPr lang="en-US" dirty="0" smtClean="0"/>
          </a:p>
          <a:p>
            <a:r>
              <a:rPr lang="en-US" dirty="0" smtClean="0"/>
              <a:t>Fire proof</a:t>
            </a:r>
          </a:p>
          <a:p>
            <a:r>
              <a:rPr lang="en-US" dirty="0" smtClean="0"/>
              <a:t>Termite proof</a:t>
            </a:r>
          </a:p>
          <a:p>
            <a:r>
              <a:rPr lang="en-US" dirty="0" smtClean="0"/>
              <a:t>More durable and strong.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Circular window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Circular shape</a:t>
            </a:r>
          </a:p>
          <a:p>
            <a:r>
              <a:rPr lang="en-US" dirty="0" smtClean="0"/>
              <a:t>Used in </a:t>
            </a:r>
            <a:r>
              <a:rPr lang="en-US" dirty="0" err="1" smtClean="0"/>
              <a:t>factories,workshops</a:t>
            </a:r>
            <a:endParaRPr lang="en-US" dirty="0"/>
          </a:p>
        </p:txBody>
      </p:sp>
      <p:pic>
        <p:nvPicPr>
          <p:cNvPr id="5" name="Content Placeholder 4" descr="Image result for circular windows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1619028"/>
            <a:ext cx="4038600" cy="418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Corner window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Windows provided at corner  of a room</a:t>
            </a:r>
          </a:p>
          <a:p>
            <a:r>
              <a:rPr lang="en-US" dirty="0" smtClean="0"/>
              <a:t>Entry of light and air in 2 directions.</a:t>
            </a:r>
          </a:p>
          <a:p>
            <a:r>
              <a:rPr lang="en-US" dirty="0" smtClean="0"/>
              <a:t>Heavy jamb sections to be placed</a:t>
            </a:r>
          </a:p>
          <a:p>
            <a:r>
              <a:rPr lang="en-US" dirty="0" smtClean="0"/>
              <a:t>Special lintel at corner</a:t>
            </a:r>
            <a:endParaRPr lang="en-US" dirty="0"/>
          </a:p>
        </p:txBody>
      </p:sp>
      <p:pic>
        <p:nvPicPr>
          <p:cNvPr id="5" name="Content Placeholder 4" descr="Image result for corner windows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64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Gable window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Windows at ends  of a roof</a:t>
            </a:r>
            <a:endParaRPr lang="en-US" dirty="0"/>
          </a:p>
        </p:txBody>
      </p:sp>
      <p:pic>
        <p:nvPicPr>
          <p:cNvPr id="5" name="Content Placeholder 4" descr="Image result for gable  windows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DORMER WINDOW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Windows on sloping roof</a:t>
            </a:r>
          </a:p>
          <a:p>
            <a:r>
              <a:rPr lang="en-US" dirty="0" smtClean="0"/>
              <a:t>Main purpose is to admit light  and air to rooms</a:t>
            </a:r>
            <a:endParaRPr lang="en-US" dirty="0"/>
          </a:p>
        </p:txBody>
      </p:sp>
      <p:pic>
        <p:nvPicPr>
          <p:cNvPr id="5" name="Content Placeholder 4" descr="Image result for dormer windows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426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BAY WINDOW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Windows project outside external walls of a room</a:t>
            </a:r>
          </a:p>
          <a:p>
            <a:r>
              <a:rPr lang="en-US" dirty="0" smtClean="0"/>
              <a:t>May be circular, </a:t>
            </a:r>
            <a:r>
              <a:rPr lang="en-US" dirty="0" err="1" smtClean="0"/>
              <a:t>square,polygonal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Projection may start from floor level or sill level.</a:t>
            </a:r>
          </a:p>
          <a:p>
            <a:endParaRPr lang="en-US" dirty="0"/>
          </a:p>
        </p:txBody>
      </p:sp>
      <p:pic>
        <p:nvPicPr>
          <p:cNvPr id="5" name="Content Placeholder 4" descr="Image result for BAY windows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434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CLERESTORY WINDOW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Windows provided at near the top of main roof</a:t>
            </a:r>
          </a:p>
          <a:p>
            <a:r>
              <a:rPr lang="en-US" dirty="0" err="1" smtClean="0"/>
              <a:t>Ventellation</a:t>
            </a:r>
            <a:r>
              <a:rPr lang="en-US" dirty="0" smtClean="0"/>
              <a:t> to inside room</a:t>
            </a:r>
          </a:p>
          <a:p>
            <a:r>
              <a:rPr lang="en-US" dirty="0" smtClean="0"/>
              <a:t>Improves appearance</a:t>
            </a:r>
          </a:p>
          <a:p>
            <a:endParaRPr lang="en-US" dirty="0"/>
          </a:p>
        </p:txBody>
      </p:sp>
      <p:pic>
        <p:nvPicPr>
          <p:cNvPr id="5" name="Content Placeholder 4" descr="Image result for clerestory window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LANTERN LIGHTS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Provide  light to inner portion of building</a:t>
            </a:r>
          </a:p>
          <a:p>
            <a:r>
              <a:rPr lang="en-US" dirty="0" smtClean="0"/>
              <a:t>Rectangular or curved</a:t>
            </a:r>
          </a:p>
          <a:p>
            <a:r>
              <a:rPr lang="en-US" dirty="0" err="1" smtClean="0"/>
              <a:t>Ventellation</a:t>
            </a:r>
            <a:r>
              <a:rPr lang="en-US" dirty="0" smtClean="0"/>
              <a:t> to addition to light</a:t>
            </a:r>
          </a:p>
          <a:p>
            <a:endParaRPr lang="en-US" dirty="0"/>
          </a:p>
        </p:txBody>
      </p:sp>
      <p:pic>
        <p:nvPicPr>
          <p:cNvPr id="5" name="Content Placeholder 4" descr="Image result for lantern light window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Casement windows</a:t>
            </a:r>
          </a:p>
          <a:p>
            <a:r>
              <a:rPr lang="en-US" dirty="0" smtClean="0"/>
              <a:t>Double hung windows</a:t>
            </a:r>
          </a:p>
          <a:p>
            <a:r>
              <a:rPr lang="en-US" dirty="0" smtClean="0"/>
              <a:t>Pivoted windows</a:t>
            </a:r>
          </a:p>
          <a:p>
            <a:r>
              <a:rPr lang="en-US" dirty="0" smtClean="0"/>
              <a:t>Sliding windows</a:t>
            </a:r>
          </a:p>
          <a:p>
            <a:r>
              <a:rPr lang="en-US" dirty="0" smtClean="0"/>
              <a:t>Louvered windows</a:t>
            </a:r>
          </a:p>
          <a:p>
            <a:r>
              <a:rPr lang="en-US" dirty="0" smtClean="0"/>
              <a:t>Sash or glazed windows</a:t>
            </a:r>
          </a:p>
          <a:p>
            <a:r>
              <a:rPr lang="en-US" dirty="0" smtClean="0"/>
              <a:t>Metal windows</a:t>
            </a:r>
          </a:p>
          <a:p>
            <a:r>
              <a:rPr lang="en-US" dirty="0" smtClean="0"/>
              <a:t>Circular windows</a:t>
            </a:r>
          </a:p>
          <a:p>
            <a:r>
              <a:rPr lang="en-US" dirty="0" smtClean="0"/>
              <a:t>Corner windows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SKYLIGHT WINDOWS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Provided on sloping surface of pitched roof</a:t>
            </a:r>
          </a:p>
          <a:p>
            <a:r>
              <a:rPr lang="en-US" dirty="0" smtClean="0"/>
              <a:t>Skylight with glass </a:t>
            </a:r>
            <a:r>
              <a:rPr lang="en-US" dirty="0" err="1" smtClean="0"/>
              <a:t>pannels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 descr="Image result for SKYLIGHT window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358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Gable windows</a:t>
            </a:r>
          </a:p>
          <a:p>
            <a:r>
              <a:rPr lang="en-US" dirty="0" smtClean="0"/>
              <a:t>Dormer windows</a:t>
            </a:r>
          </a:p>
          <a:p>
            <a:r>
              <a:rPr lang="en-US" dirty="0" smtClean="0"/>
              <a:t>Bay windows</a:t>
            </a:r>
          </a:p>
          <a:p>
            <a:r>
              <a:rPr lang="en-US" dirty="0" smtClean="0"/>
              <a:t>Clerestory window</a:t>
            </a:r>
          </a:p>
          <a:p>
            <a:r>
              <a:rPr lang="en-US" dirty="0" smtClean="0"/>
              <a:t>Lantern lights</a:t>
            </a:r>
          </a:p>
          <a:p>
            <a:r>
              <a:rPr lang="en-US" dirty="0" smtClean="0"/>
              <a:t>skylights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Casement window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Shutters opens like doors</a:t>
            </a:r>
          </a:p>
          <a:p>
            <a:r>
              <a:rPr lang="en-US" dirty="0" smtClean="0"/>
              <a:t>Similar to construction of a door having </a:t>
            </a:r>
            <a:r>
              <a:rPr lang="en-US" dirty="0" err="1" smtClean="0"/>
              <a:t>frame,styles,rails,vertical</a:t>
            </a:r>
            <a:r>
              <a:rPr lang="en-US" dirty="0" smtClean="0"/>
              <a:t> and horizontal sash bar</a:t>
            </a:r>
          </a:p>
          <a:p>
            <a:endParaRPr lang="en-US" dirty="0"/>
          </a:p>
        </p:txBody>
      </p:sp>
      <p:pic>
        <p:nvPicPr>
          <p:cNvPr id="5" name="Content Placeholder 4" descr="Image result for casement window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396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DOUBLE HUNG WINDOW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4114800" cy="43007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Consist of a pair of shutters which can slide within the grooves</a:t>
            </a:r>
          </a:p>
          <a:p>
            <a:r>
              <a:rPr lang="en-US" dirty="0" smtClean="0"/>
              <a:t>Upper sash moves in downward direction</a:t>
            </a:r>
          </a:p>
          <a:p>
            <a:r>
              <a:rPr lang="en-US" dirty="0" smtClean="0"/>
              <a:t>Lower sash in upper direction</a:t>
            </a:r>
          </a:p>
          <a:p>
            <a:r>
              <a:rPr lang="en-US" dirty="0" smtClean="0"/>
              <a:t>A pair of weights connected  on each sash</a:t>
            </a:r>
          </a:p>
          <a:p>
            <a:r>
              <a:rPr lang="en-US" dirty="0" err="1" smtClean="0"/>
              <a:t>Ventillation</a:t>
            </a:r>
            <a:r>
              <a:rPr lang="en-US" dirty="0" smtClean="0"/>
              <a:t> is controlled and cleaning can be done easily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Image result for DOUBLE HUNG window building construction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11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Pivoted window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age result for pivoted window building construction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8839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Sliding window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Similar to sliding doors</a:t>
            </a:r>
          </a:p>
          <a:p>
            <a:r>
              <a:rPr lang="en-US" dirty="0" smtClean="0"/>
              <a:t>Shutters move on roller bearing horizontally or vertically</a:t>
            </a:r>
          </a:p>
          <a:p>
            <a:r>
              <a:rPr lang="en-US" dirty="0" smtClean="0"/>
              <a:t>Used in </a:t>
            </a:r>
            <a:r>
              <a:rPr lang="en-US" dirty="0" err="1" smtClean="0"/>
              <a:t>trains,bus</a:t>
            </a:r>
            <a:r>
              <a:rPr lang="en-US" dirty="0" smtClean="0"/>
              <a:t>, bank </a:t>
            </a:r>
            <a:r>
              <a:rPr lang="en-US" dirty="0" err="1" smtClean="0"/>
              <a:t>counters,shops</a:t>
            </a:r>
            <a:r>
              <a:rPr lang="en-US" dirty="0" smtClean="0"/>
              <a:t> etc.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373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Louvered windows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Louvers are provided for this type of windows.</a:t>
            </a:r>
          </a:p>
          <a:p>
            <a:r>
              <a:rPr lang="en-US" dirty="0" smtClean="0"/>
              <a:t>Shutter consist of top </a:t>
            </a:r>
            <a:r>
              <a:rPr lang="en-US" dirty="0" err="1" smtClean="0"/>
              <a:t>rail,bottom</a:t>
            </a:r>
            <a:r>
              <a:rPr lang="en-US" dirty="0" smtClean="0"/>
              <a:t> rail and styles grooved to receive louvers</a:t>
            </a:r>
          </a:p>
          <a:p>
            <a:r>
              <a:rPr lang="en-US" dirty="0" smtClean="0"/>
              <a:t>Inclination of louvers=45</a:t>
            </a:r>
            <a:r>
              <a:rPr lang="en-US" dirty="0" smtClean="0">
                <a:latin typeface="Calibri"/>
              </a:rPr>
              <a:t>ᵒ</a:t>
            </a:r>
          </a:p>
          <a:p>
            <a:r>
              <a:rPr lang="en-US" dirty="0" smtClean="0">
                <a:latin typeface="Calibri"/>
              </a:rPr>
              <a:t>Raised or lowered by mechanical operating device.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19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Sash and glazed window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Image result for Sash or glazed windows line sketch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3733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Image result for Sash or glazed windows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388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95</TotalTime>
  <Words>381</Words>
  <Application>Microsoft Office PowerPoint</Application>
  <PresentationFormat>On-screen Show (4:3)</PresentationFormat>
  <Paragraphs>82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Slide 1</vt:lpstr>
      <vt:lpstr>Slide 2</vt:lpstr>
      <vt:lpstr>Slide 3</vt:lpstr>
      <vt:lpstr>Casement window</vt:lpstr>
      <vt:lpstr>DOUBLE HUNG WINDOW</vt:lpstr>
      <vt:lpstr>Pivoted window</vt:lpstr>
      <vt:lpstr>Sliding window</vt:lpstr>
      <vt:lpstr>          Louvered windows</vt:lpstr>
      <vt:lpstr>Sash and glazed window</vt:lpstr>
      <vt:lpstr>Slide 10</vt:lpstr>
      <vt:lpstr>Metal windows</vt:lpstr>
      <vt:lpstr>ADVANTAGES OF STEEL WINDOWS OVER WOODEN WINDOW</vt:lpstr>
      <vt:lpstr>Circular window</vt:lpstr>
      <vt:lpstr>Corner window</vt:lpstr>
      <vt:lpstr>Gable window</vt:lpstr>
      <vt:lpstr>DORMER WINDOW</vt:lpstr>
      <vt:lpstr>BAY WINDOW</vt:lpstr>
      <vt:lpstr>CLERESTORY WINDOW</vt:lpstr>
      <vt:lpstr>LANTERN LIGHTS</vt:lpstr>
      <vt:lpstr>SKYLIGHT WINDOWS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17</cp:revision>
  <dcterms:created xsi:type="dcterms:W3CDTF">2006-08-16T00:00:00Z</dcterms:created>
  <dcterms:modified xsi:type="dcterms:W3CDTF">2019-10-01T06:27:21Z</dcterms:modified>
</cp:coreProperties>
</file>